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2" r:id="rId2"/>
    <p:sldId id="264" r:id="rId3"/>
    <p:sldId id="269" r:id="rId4"/>
    <p:sldId id="261" r:id="rId5"/>
    <p:sldId id="265" r:id="rId6"/>
    <p:sldId id="266" r:id="rId7"/>
    <p:sldId id="268" r:id="rId8"/>
    <p:sldId id="271" r:id="rId9"/>
    <p:sldId id="275" r:id="rId10"/>
    <p:sldId id="277" r:id="rId11"/>
    <p:sldId id="278" r:id="rId12"/>
    <p:sldId id="279" r:id="rId13"/>
    <p:sldId id="280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FBED4-85FF-4EEC-B070-E2DA6B98D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FEF1A9-15E4-4C80-96D5-39FC45EFB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71A6A8-80BB-4804-BD0E-FA46AAFC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5A37C-DC46-406F-8CB3-83C8F7C3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FA73B-3764-45FF-93B3-6BD406C2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9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8BC34-2750-466E-AF5D-837DB40C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C56C79-DC6D-422A-95E2-B2AC85C45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4E00E-79BA-49A8-87F9-E6BA9ED7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DC2AA-69A6-4D03-A09C-909B81D3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71640-EEC7-4EC6-BEB8-535BCDD0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1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2F1E1B-CC87-48AE-AA16-03A1687E0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3CB571-DED3-447E-8F08-255FDADAF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467DD-BD61-4DF4-9483-AACA9FA5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74A58-A84E-436B-BCFC-3429D201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96F90-6C03-4438-8A37-6CB4FC50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7E95D-CC5D-45C4-9BE5-6EDD4F9E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805C5-109A-48D8-B274-A72F318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74567-0281-4AB2-9A0D-19D00019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85F94-0421-4165-8936-3FE43FA2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922FE-3738-48AD-AF40-A61AF4B2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F2DDB-5BC5-43DC-9B0C-4E1EE44E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FE894-4632-46CA-AC50-4C35F7EC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68244-A086-46A7-A4A7-7A6BFED9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5D06A-E22D-4AA7-9580-86E256AD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F07EE-5A04-42F4-A31A-A4B55F1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7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0AFA0-9EDB-44DF-BB24-9C6FC267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6D8AC-73F1-4419-9073-3825192D5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2548BE-178F-4E64-A709-E4DA122F9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7D7C0F-1B3E-46C6-A25D-16819F07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64420F-F62C-4E76-9000-B3C16B44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55DC48-A098-4DB9-BAED-545D7EE8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9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6FCE2-076B-4B96-8DAA-A2A35EE4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A28CB2-00D6-4581-B924-E77B09165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81F4-4AD0-4B0C-A8C3-8A49EDEF1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FEB092-2584-4BF9-B895-F6FE58243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D7C05D-E836-4364-87C3-B0D5FE6A4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3D134A-3433-4465-A3F4-56D0A48B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78F4E9-A924-42CB-8395-678A40DA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1A603D-08AC-436E-A606-B13847C5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20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7B707-59D6-4133-B323-82BBEE5F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F5E8E-9BFE-4FC6-8850-ACF136F2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F7A5A3-B024-411D-91EB-2CEBA278F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D37143-CCF8-444F-AC04-D22DE13E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9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2253ED-12AC-4738-970D-44F79D86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CC846E-0047-4D99-B8FA-FDCB0E72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8068BC-81BD-4325-A1C1-35FED75F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7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192FF-B0A5-4EA8-98C8-1D624C2C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1F36AA-BD5E-497A-A121-F5C3859B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C6D98E-F0D9-40BC-898A-C72345BFE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646F9-7854-47E7-BFED-0EFB740B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6D6D09-C19F-4953-B971-3F987CEE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5F791-133A-4546-9EDC-AA54EE50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535CB-EC13-4C56-B2FD-3909357E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A9EA55-53A8-4758-81F8-D8367D93D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55320-EB73-44EE-88BF-358B3FD5F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3EBBB9-A8E5-480D-B618-AB3B122C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0F3F-76D5-4461-9FD1-93121DE77CB3}" type="datetimeFigureOut">
              <a:rPr lang="ko-KR" altLang="en-US" smtClean="0"/>
              <a:t>2020/4/6/Monday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31D00-0327-47E9-ADE5-04CF012F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6C771-E4A9-4CCF-AB84-93F97710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6DB7-EB38-4780-B3B5-20CCFB80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CE0280-2B02-4465-BAB3-C0E0FF68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C343C-1D7A-487F-BEE3-5ADC5A79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79EEF-6F7B-46EA-8D0F-8810E59E4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6680F3F-76D5-4461-9FD1-93121DE77CB3}" type="datetimeFigureOut">
              <a:rPr lang="ko-KR" altLang="en-US" smtClean="0"/>
              <a:pPr/>
              <a:t>2020/4/6/Monday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DC42D-25D4-4BD5-AAF7-D6F5FE988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668CC8-3515-46C6-A32C-F70F7EB79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C5E36DB7-EB38-4780-B3B5-20CCFB807A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visualstudio.microsoft.com/k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IamGroooooot/cien-unity-20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nity.com/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45510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9889797" cy="3574937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9600">
                <a:solidFill>
                  <a:schemeClr val="bg1"/>
                </a:solidFill>
              </a:rPr>
              <a:t>스터디 준비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5"/>
            <a:ext cx="12191990" cy="2306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155558" y="5126354"/>
            <a:ext cx="9544153" cy="1088177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altLang="ko-KR" sz="4000" dirty="0"/>
              <a:t>CIEN </a:t>
            </a:r>
            <a:r>
              <a:rPr lang="ko-KR" altLang="en-US" sz="4000" dirty="0"/>
              <a:t>유니티 </a:t>
            </a:r>
            <a:r>
              <a:rPr lang="ko-KR" altLang="en-US" sz="4000" dirty="0" err="1"/>
              <a:t>중급반</a:t>
            </a:r>
            <a:r>
              <a:rPr lang="ko-KR" altLang="en-US" sz="4000" dirty="0"/>
              <a:t> 스터디 준비하기</a:t>
            </a:r>
            <a:endParaRPr lang="en-US" altLang="ko-KR" sz="4000" dirty="0"/>
          </a:p>
          <a:p>
            <a:pPr algn="l"/>
            <a:r>
              <a:rPr lang="ko-KR" altLang="en-US" sz="3000" dirty="0"/>
              <a:t>하다가 막히는 부분이 있다면 저</a:t>
            </a:r>
            <a:r>
              <a:rPr lang="en-US" altLang="ko-KR" sz="3000" dirty="0"/>
              <a:t>(</a:t>
            </a:r>
            <a:r>
              <a:rPr lang="ko-KR" altLang="en-US" sz="3000" dirty="0"/>
              <a:t>고주형</a:t>
            </a:r>
            <a:r>
              <a:rPr lang="en-US" altLang="ko-KR" sz="3000" dirty="0"/>
              <a:t>)</a:t>
            </a:r>
            <a:r>
              <a:rPr lang="ko-KR" altLang="en-US" sz="3000" dirty="0"/>
              <a:t>에게 </a:t>
            </a:r>
            <a:r>
              <a:rPr lang="ko-KR" altLang="en-US" sz="3000" dirty="0" err="1"/>
              <a:t>카톡해주세요</a:t>
            </a:r>
            <a:endParaRPr lang="ko-KR" altLang="en-US" sz="4000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86650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 </a:t>
            </a:r>
            <a:r>
              <a:rPr lang="ko-KR" altLang="en-US" dirty="0"/>
              <a:t>설치하기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이미 설치하신 분들은 마지막 슬라이드를 참고해주세요</a:t>
            </a:r>
          </a:p>
        </p:txBody>
      </p:sp>
    </p:spTree>
    <p:extLst>
      <p:ext uri="{BB962C8B-B14F-4D97-AF65-F5344CB8AC3E}">
        <p14:creationId xmlns:p14="http://schemas.microsoft.com/office/powerpoint/2010/main" val="209804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3AFD7-3E58-4EBC-9296-2227115D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2C231-7396-4FA9-86B0-0A07BBF5E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https://visualstudio.microsoft.com/ko/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/>
              <a:t>Community 2019 </a:t>
            </a:r>
            <a:r>
              <a:rPr lang="ko-KR" altLang="en-US" dirty="0"/>
              <a:t>다운로드 후 설치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C2E54-2635-45D9-AEA9-3915C029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2771122"/>
            <a:ext cx="3962939" cy="3721753"/>
          </a:xfrm>
          <a:prstGeom prst="rect">
            <a:avLst/>
          </a:prstGeom>
        </p:spPr>
      </p:pic>
      <p:sp>
        <p:nvSpPr>
          <p:cNvPr id="5" name="오른쪽 화살표 3">
            <a:extLst>
              <a:ext uri="{FF2B5EF4-FFF2-40B4-BE49-F238E27FC236}">
                <a16:creationId xmlns:a16="http://schemas.microsoft.com/office/drawing/2014/main" id="{CF32BBA2-9511-4294-BF0C-2162E7619141}"/>
              </a:ext>
            </a:extLst>
          </p:cNvPr>
          <p:cNvSpPr/>
          <p:nvPr/>
        </p:nvSpPr>
        <p:spPr>
          <a:xfrm>
            <a:off x="1924482" y="5259690"/>
            <a:ext cx="334876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25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71BEE-FCF7-4AF0-8278-8B222FDB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설치를 진행하면서 뜨게 될 창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5B7004-4854-4E4D-9920-366D14B0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를 사용한 게임</a:t>
            </a:r>
            <a:r>
              <a:rPr lang="en-US" altLang="ko-KR" dirty="0"/>
              <a:t> </a:t>
            </a:r>
            <a:r>
              <a:rPr lang="ko-KR" altLang="en-US" dirty="0"/>
              <a:t>개발 체크</a:t>
            </a:r>
            <a:endParaRPr lang="en-US" altLang="ko-KR" dirty="0"/>
          </a:p>
          <a:p>
            <a:r>
              <a:rPr lang="en-US" altLang="ko-KR" dirty="0" err="1"/>
              <a:t>.Net</a:t>
            </a:r>
            <a:r>
              <a:rPr lang="en-US" altLang="ko-KR" dirty="0"/>
              <a:t> </a:t>
            </a:r>
            <a:r>
              <a:rPr lang="ko-KR" altLang="en-US" dirty="0"/>
              <a:t>데스크톱 개발 체크</a:t>
            </a:r>
            <a:endParaRPr lang="en-US" altLang="ko-KR" dirty="0"/>
          </a:p>
          <a:p>
            <a:r>
              <a:rPr lang="ko-KR" altLang="en-US" dirty="0"/>
              <a:t>후 설치 진행</a:t>
            </a:r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40FB9FCF-782C-41F7-940B-582D6E5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051" y="2764006"/>
            <a:ext cx="7846793" cy="37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6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B3E9-B8A1-43D3-8809-E83C7538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 </a:t>
            </a:r>
            <a:r>
              <a:rPr lang="en-US" altLang="ko-KR" dirty="0"/>
              <a:t>VS</a:t>
            </a:r>
            <a:r>
              <a:rPr lang="ko-KR" altLang="en-US" dirty="0"/>
              <a:t>를 설치한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666A-6CE7-4D9F-BC9D-9712E8509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(2017 </a:t>
            </a:r>
            <a:r>
              <a:rPr lang="ko-KR" altLang="en-US" dirty="0"/>
              <a:t>버전 이라도 상관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검색해서 </a:t>
            </a:r>
            <a:r>
              <a:rPr lang="en-US" altLang="ko-KR" dirty="0"/>
              <a:t>Visual Studio Installer </a:t>
            </a:r>
            <a:r>
              <a:rPr lang="ko-KR" altLang="en-US" dirty="0"/>
              <a:t>실행</a:t>
            </a:r>
            <a:endParaRPr lang="en-US" altLang="ko-KR" dirty="0"/>
          </a:p>
          <a:p>
            <a:r>
              <a:rPr lang="ko-KR" altLang="en-US" dirty="0"/>
              <a:t>수정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를 사용한 게임</a:t>
            </a:r>
            <a:r>
              <a:rPr lang="en-US" altLang="ko-KR" dirty="0"/>
              <a:t> </a:t>
            </a:r>
            <a:r>
              <a:rPr lang="ko-KR" altLang="en-US" dirty="0"/>
              <a:t>개발 체크 후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EDE390-DB6C-4803-B491-3EE18E70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60" y="849255"/>
            <a:ext cx="2814510" cy="2304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ABF1D5-C599-42C3-AF58-B5F74D93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6" y="2896153"/>
            <a:ext cx="4276724" cy="1691020"/>
          </a:xfrm>
          <a:prstGeom prst="rect">
            <a:avLst/>
          </a:prstGeom>
        </p:spPr>
      </p:pic>
      <p:sp>
        <p:nvSpPr>
          <p:cNvPr id="6" name="오른쪽 화살표 3">
            <a:extLst>
              <a:ext uri="{FF2B5EF4-FFF2-40B4-BE49-F238E27FC236}">
                <a16:creationId xmlns:a16="http://schemas.microsoft.com/office/drawing/2014/main" id="{34C9E32C-CBDD-45B0-98E7-665DECB9A972}"/>
              </a:ext>
            </a:extLst>
          </p:cNvPr>
          <p:cNvSpPr/>
          <p:nvPr/>
        </p:nvSpPr>
        <p:spPr>
          <a:xfrm>
            <a:off x="4757738" y="3537179"/>
            <a:ext cx="225727" cy="13338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E85DE-A58D-4928-A79D-EAF02D5A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990" y="4760317"/>
            <a:ext cx="3898154" cy="20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저장해두세요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앞으로 스터디 자료들을 올릴 곳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https://github.com/IamGroooooot/cien-unity-2020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1" y="3356992"/>
            <a:ext cx="6086341" cy="332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75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유니티</a:t>
            </a:r>
            <a:r>
              <a:rPr lang="ko-KR" altLang="en-US" dirty="0"/>
              <a:t> 설치하기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7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유니티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유니티 홈페이지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https://unity.com/kr</a:t>
            </a:r>
            <a:r>
              <a:rPr lang="en-US" altLang="ko-KR" dirty="0"/>
              <a:t>) </a:t>
            </a:r>
            <a:r>
              <a:rPr lang="ko-KR" altLang="en-US" dirty="0"/>
              <a:t>시작하기 클릭 </a:t>
            </a:r>
            <a:br>
              <a:rPr lang="en-US" altLang="ko-KR" dirty="0"/>
            </a:br>
            <a:r>
              <a:rPr lang="ko-KR" altLang="en-US" dirty="0"/>
              <a:t>다운로드 후 설치하고 </a:t>
            </a:r>
            <a:r>
              <a:rPr lang="en-US" altLang="ko-KR" dirty="0"/>
              <a:t>Unity Hub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pic>
        <p:nvPicPr>
          <p:cNvPr id="1026" name="Picture 2" title="개인 - 시작하기 클릭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2780928"/>
            <a:ext cx="391283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423592" y="4509120"/>
            <a:ext cx="334876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7" name="Picture 3" title="시작하기 클릭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98" y="2780928"/>
            <a:ext cx="4376198" cy="261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34389" y="5583027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시작하기 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773307" y="5583027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 사용자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시작하기 클릭</a:t>
            </a:r>
          </a:p>
        </p:txBody>
      </p:sp>
      <p:sp>
        <p:nvSpPr>
          <p:cNvPr id="10" name="오른쪽 화살표 3">
            <a:extLst>
              <a:ext uri="{FF2B5EF4-FFF2-40B4-BE49-F238E27FC236}">
                <a16:creationId xmlns:a16="http://schemas.microsoft.com/office/drawing/2014/main" id="{E82DD269-651D-4EE3-944A-1046DF4E36F3}"/>
              </a:ext>
            </a:extLst>
          </p:cNvPr>
          <p:cNvSpPr/>
          <p:nvPr/>
        </p:nvSpPr>
        <p:spPr>
          <a:xfrm>
            <a:off x="6061737" y="4725144"/>
            <a:ext cx="334876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7AD1B-9082-468A-99C3-5CA402EB0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497" y="905641"/>
            <a:ext cx="1277154" cy="8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유니티</a:t>
            </a:r>
            <a:r>
              <a:rPr lang="ko-KR" altLang="en-US" dirty="0"/>
              <a:t> 허브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7609" y="1404139"/>
            <a:ext cx="628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Hub?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 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프로젝트 및 설치를 관리해주는 프로그램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348" y="2780928"/>
            <a:ext cx="4046528" cy="266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04" y="2780928"/>
            <a:ext cx="4046528" cy="266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8736" y="561400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경로 설정 후 설치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01115" y="5608919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아이디 만들기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67608" y="1877747"/>
            <a:ext cx="467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누르면 자동으로 다운로드가 시작됩니다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927648" y="2204864"/>
            <a:ext cx="432048" cy="2376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78348" y="24115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9904" y="24115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오른쪽 화살표 3">
            <a:extLst>
              <a:ext uri="{FF2B5EF4-FFF2-40B4-BE49-F238E27FC236}">
                <a16:creationId xmlns:a16="http://schemas.microsoft.com/office/drawing/2014/main" id="{74F400E1-6CEC-4A3D-8D81-E7A72F382D56}"/>
              </a:ext>
            </a:extLst>
          </p:cNvPr>
          <p:cNvSpPr/>
          <p:nvPr/>
        </p:nvSpPr>
        <p:spPr>
          <a:xfrm>
            <a:off x="7537928" y="3064753"/>
            <a:ext cx="190860" cy="14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9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유니티</a:t>
            </a:r>
            <a:r>
              <a:rPr lang="ko-KR" altLang="en-US" dirty="0"/>
              <a:t> 허브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2703" y="721192"/>
            <a:ext cx="5360763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Hub? 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 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버전을 설치 및 관리 관리해주는 프로그램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2872" y="5619097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후 계속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3024" y="5619097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다운이 완료될 때까지 기다리기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780928"/>
            <a:ext cx="4046527" cy="266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49" y="2780928"/>
            <a:ext cx="4048896" cy="266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20769" y="5976051"/>
            <a:ext cx="3275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다운로드가 완료되면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Unity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시작하기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버튼이 생깁니다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8348" y="241159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3949" y="24115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44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 설명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22" y="2636913"/>
            <a:ext cx="5461756" cy="335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26362" y="1722258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열거나 만들 때 사용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56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유니티 허브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9657" y="1641742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버전의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추가적인 모듈을 다운 받을 때 사용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302515"/>
            <a:ext cx="4608512" cy="282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3136710"/>
            <a:ext cx="4770872" cy="292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62" y="4038770"/>
            <a:ext cx="4194212" cy="257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57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빈 </a:t>
            </a:r>
            <a:r>
              <a:rPr lang="en-US" altLang="ko-KR" dirty="0"/>
              <a:t>3D </a:t>
            </a:r>
            <a:r>
              <a:rPr lang="ko-KR" altLang="en-US" dirty="0"/>
              <a:t>프로젝트를 열어서 테스트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9" y="1634361"/>
            <a:ext cx="8969562" cy="485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72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와이드스크린</PresentationFormat>
  <Paragraphs>52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나눔스퀘어</vt:lpstr>
      <vt:lpstr>맑은 고딕</vt:lpstr>
      <vt:lpstr>나눔스퀘어 Bold</vt:lpstr>
      <vt:lpstr>Office 테마</vt:lpstr>
      <vt:lpstr>스터디 준비</vt:lpstr>
      <vt:lpstr>저장해두세요!</vt:lpstr>
      <vt:lpstr>유니티 설치하기</vt:lpstr>
      <vt:lpstr>유니티 설치</vt:lpstr>
      <vt:lpstr>유니티 허브 실행</vt:lpstr>
      <vt:lpstr>유니티 허브 실행</vt:lpstr>
      <vt:lpstr>유니티 허브 설명</vt:lpstr>
      <vt:lpstr>유니티 허브 설명</vt:lpstr>
      <vt:lpstr>빈 3D 프로젝트를 열어서 테스트</vt:lpstr>
      <vt:lpstr>Visual Studio 설치하기</vt:lpstr>
      <vt:lpstr>Visual Studio 설치</vt:lpstr>
      <vt:lpstr>설치를 진행하면서 뜨게 될 창</vt:lpstr>
      <vt:lpstr>이미 VS를 설치한 경우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스터디 준비</dc:title>
  <dc:creator>Juhyeong Ko</dc:creator>
  <cp:lastModifiedBy>Juhyeong Ko</cp:lastModifiedBy>
  <cp:revision>21</cp:revision>
  <dcterms:created xsi:type="dcterms:W3CDTF">2020-04-06T03:07:22Z</dcterms:created>
  <dcterms:modified xsi:type="dcterms:W3CDTF">2020-04-06T03:11:04Z</dcterms:modified>
</cp:coreProperties>
</file>